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Default Extension="mid" ContentType="audio/mid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72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70.xml" ContentType="application/vnd.openxmlformats-officedocument.presentationml.slideLayout+xml"/>
  <Override PartName="/docProps/app.xml" ContentType="application/vnd.openxmlformats-officedocument.extended-properties+xml"/>
  <Default Extension="WAV" ContentType="audio/x-wav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Masters/slideMaster7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7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  <p:sldMasterId id="2147483708" r:id="rId2"/>
    <p:sldMasterId id="2147483768" r:id="rId3"/>
    <p:sldMasterId id="2147483780" r:id="rId4"/>
    <p:sldMasterId id="2147483804" r:id="rId5"/>
    <p:sldMasterId id="2147483816" r:id="rId6"/>
    <p:sldMasterId id="2147483900" r:id="rId7"/>
  </p:sldMasterIdLst>
  <p:notesMasterIdLst>
    <p:notesMasterId r:id="rId44"/>
  </p:notesMasterIdLst>
  <p:sldIdLst>
    <p:sldId id="341" r:id="rId8"/>
    <p:sldId id="325" r:id="rId9"/>
    <p:sldId id="301" r:id="rId10"/>
    <p:sldId id="340" r:id="rId11"/>
    <p:sldId id="302" r:id="rId12"/>
    <p:sldId id="303" r:id="rId13"/>
    <p:sldId id="304" r:id="rId14"/>
    <p:sldId id="308" r:id="rId15"/>
    <p:sldId id="305" r:id="rId16"/>
    <p:sldId id="306" r:id="rId17"/>
    <p:sldId id="307" r:id="rId18"/>
    <p:sldId id="309" r:id="rId19"/>
    <p:sldId id="292" r:id="rId20"/>
    <p:sldId id="293" r:id="rId21"/>
    <p:sldId id="288" r:id="rId22"/>
    <p:sldId id="311" r:id="rId23"/>
    <p:sldId id="312" r:id="rId24"/>
    <p:sldId id="313" r:id="rId25"/>
    <p:sldId id="322" r:id="rId26"/>
    <p:sldId id="339" r:id="rId27"/>
    <p:sldId id="323" r:id="rId28"/>
    <p:sldId id="330" r:id="rId29"/>
    <p:sldId id="331" r:id="rId30"/>
    <p:sldId id="326" r:id="rId31"/>
    <p:sldId id="273" r:id="rId32"/>
    <p:sldId id="318" r:id="rId33"/>
    <p:sldId id="319" r:id="rId34"/>
    <p:sldId id="270" r:id="rId35"/>
    <p:sldId id="335" r:id="rId36"/>
    <p:sldId id="315" r:id="rId37"/>
    <p:sldId id="333" r:id="rId38"/>
    <p:sldId id="338" r:id="rId39"/>
    <p:sldId id="316" r:id="rId40"/>
    <p:sldId id="328" r:id="rId41"/>
    <p:sldId id="336" r:id="rId42"/>
    <p:sldId id="297" r:id="rId43"/>
  </p:sldIdLst>
  <p:sldSz cx="9144000" cy="6858000" type="screen4x3"/>
  <p:notesSz cx="6858000" cy="9144000"/>
  <p:defaultTextStyle>
    <a:defPPr>
      <a:defRPr lang="uk-UA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1023" autoAdjust="0"/>
  </p:normalViewPr>
  <p:slideViewPr>
    <p:cSldViewPr>
      <p:cViewPr varScale="1">
        <p:scale>
          <a:sx n="67" d="100"/>
          <a:sy n="67" d="100"/>
        </p:scale>
        <p:origin x="-60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slide" Target="slides/slide3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42" Type="http://schemas.openxmlformats.org/officeDocument/2006/relationships/slide" Target="slides/slide35.xml"/><Relationship Id="rId47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46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41" Type="http://schemas.openxmlformats.org/officeDocument/2006/relationships/slide" Target="slides/slide34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40" Type="http://schemas.openxmlformats.org/officeDocument/2006/relationships/slide" Target="slides/slide33.xml"/><Relationship Id="rId45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4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slide" Target="slides/slide36.xml"/><Relationship Id="rId4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9D5B07B9-DC0D-4B3D-A4A7-665895B4657F}" type="datetimeFigureOut">
              <a:rPr lang="uk-UA"/>
              <a:pPr>
                <a:defRPr/>
              </a:pPr>
              <a:t>28.03.2017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uk-UA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uk-UA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760D878B-B298-4CDA-8C95-D6B75A3BA6C5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196215106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5.png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5.pn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5.png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5.png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5.png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5.png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5.png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5.png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5.png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5.png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5.png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5.png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184047-2363-4CC8-AD41-70D822AF42A3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D92311-74D8-42C8-A453-0E60E2F86CB1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038557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AF841C-46E9-468E-880A-E1F9743B15B7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A5FF8E-4096-4E36-908D-8B3CDD5D24D0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252636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76AAEE-7C13-4098-A393-CFCFA84ED4BB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E10E18-4981-4731-A386-01D12D108BE0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632981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CF4C1BD-1FC1-4577-A0C8-3851104D872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86120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1103141-A768-4E88-AE6B-210B52A215F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700862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DC293AC-DD51-4AA7-89B9-AEE9CFF467A0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2699725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8C45175-48FD-461B-9145-E5D718F1D990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773297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435C093-FF16-4D83-AD0A-3F0F50B5860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411256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5CBEDB9-CDC9-4A31-BF51-BDC1BA1AD17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3027463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27AC9A0-89E2-4936-AFFC-6E2A12D2B55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1675855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064E636-D25C-42DA-85D7-EC0BDCBBA7F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584532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E5C508-8126-460F-9080-025A601064E3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764233-60C2-4543-BF7E-5163D57752B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881690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1B25E0-263E-48E5-A31D-9DC38D253E7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4933692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B8D6A44-AD99-492F-A0C4-D7234FF453F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775586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FDA8DC7-5642-4221-9C32-FB78729EA2C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4347241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CE856CF8-7EC5-46A4-ADAB-712D3878AEE9}" type="datetimeFigureOut">
              <a:rPr lang="ru-RU" smtClean="0">
                <a:solidFill>
                  <a:srgbClr val="465E9C"/>
                </a:solidFill>
              </a:rPr>
              <a:pPr/>
              <a:t>28.03.2017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718AD35E-2084-4FA7-971A-0402B507B538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6564877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56CF8-7EC5-46A4-ADAB-712D3878AEE9}" type="datetimeFigureOut">
              <a:rPr lang="ru-RU" smtClean="0">
                <a:solidFill>
                  <a:srgbClr val="465E9C"/>
                </a:solidFill>
              </a:rPr>
              <a:pPr/>
              <a:t>28.03.2017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AD35E-2084-4FA7-971A-0402B507B538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5845066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56CF8-7EC5-46A4-ADAB-712D3878AEE9}" type="datetimeFigureOut">
              <a:rPr lang="ru-RU" smtClean="0">
                <a:solidFill>
                  <a:srgbClr val="465E9C"/>
                </a:solidFill>
              </a:rPr>
              <a:pPr/>
              <a:t>28.03.2017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AD35E-2084-4FA7-971A-0402B507B538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9132646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56CF8-7EC5-46A4-ADAB-712D3878AEE9}" type="datetimeFigureOut">
              <a:rPr lang="ru-RU" smtClean="0">
                <a:solidFill>
                  <a:srgbClr val="465E9C"/>
                </a:solidFill>
              </a:rPr>
              <a:pPr/>
              <a:t>28.03.2017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AD35E-2084-4FA7-971A-0402B507B538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8831331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56CF8-7EC5-46A4-ADAB-712D3878AEE9}" type="datetimeFigureOut">
              <a:rPr lang="ru-RU" smtClean="0">
                <a:solidFill>
                  <a:srgbClr val="465E9C"/>
                </a:solidFill>
              </a:rPr>
              <a:pPr/>
              <a:t>28.03.2017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AD35E-2084-4FA7-971A-0402B507B538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2227086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56CF8-7EC5-46A4-ADAB-712D3878AEE9}" type="datetimeFigureOut">
              <a:rPr lang="ru-RU" smtClean="0">
                <a:solidFill>
                  <a:srgbClr val="465E9C"/>
                </a:solidFill>
              </a:rPr>
              <a:pPr/>
              <a:t>28.03.2017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AD35E-2084-4FA7-971A-0402B507B538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259708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56CF8-7EC5-46A4-ADAB-712D3878AEE9}" type="datetimeFigureOut">
              <a:rPr lang="ru-RU" smtClean="0">
                <a:solidFill>
                  <a:srgbClr val="465E9C"/>
                </a:solidFill>
              </a:rPr>
              <a:pPr/>
              <a:t>28.03.2017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AD35E-2084-4FA7-971A-0402B507B538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299866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340BDF-BC72-4CD5-A664-C78E5450DE28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F6A846-3714-46E6-81CA-0F14D7E834A1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4454840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CE856CF8-7EC5-46A4-ADAB-712D3878AEE9}" type="datetimeFigureOut">
              <a:rPr lang="ru-RU" smtClean="0">
                <a:solidFill>
                  <a:srgbClr val="465E9C"/>
                </a:solidFill>
              </a:rPr>
              <a:pPr/>
              <a:t>28.03.2017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718AD35E-2084-4FA7-971A-0402B507B538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3118462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CE856CF8-7EC5-46A4-ADAB-712D3878AEE9}" type="datetimeFigureOut">
              <a:rPr lang="ru-RU" smtClean="0">
                <a:solidFill>
                  <a:srgbClr val="465E9C"/>
                </a:solidFill>
              </a:rPr>
              <a:pPr/>
              <a:t>28.03.2017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718AD35E-2084-4FA7-971A-0402B507B538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4204613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56CF8-7EC5-46A4-ADAB-712D3878AEE9}" type="datetimeFigureOut">
              <a:rPr lang="ru-RU" smtClean="0">
                <a:solidFill>
                  <a:srgbClr val="465E9C"/>
                </a:solidFill>
              </a:rPr>
              <a:pPr/>
              <a:t>28.03.2017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AD35E-2084-4FA7-971A-0402B507B538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8410503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56CF8-7EC5-46A4-ADAB-712D3878AEE9}" type="datetimeFigureOut">
              <a:rPr lang="ru-RU" smtClean="0">
                <a:solidFill>
                  <a:srgbClr val="465E9C"/>
                </a:solidFill>
              </a:rPr>
              <a:pPr/>
              <a:t>28.03.2017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AD35E-2084-4FA7-971A-0402B507B538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1675167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CE856CF8-7EC5-46A4-ADAB-712D3878AEE9}" type="datetimeFigureOut">
              <a:rPr lang="ru-RU" smtClean="0">
                <a:solidFill>
                  <a:srgbClr val="465E9C"/>
                </a:solidFill>
              </a:rPr>
              <a:pPr/>
              <a:t>28.03.2017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718AD35E-2084-4FA7-971A-0402B507B538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5985350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56CF8-7EC5-46A4-ADAB-712D3878AEE9}" type="datetimeFigureOut">
              <a:rPr lang="ru-RU" smtClean="0">
                <a:solidFill>
                  <a:srgbClr val="465E9C"/>
                </a:solidFill>
              </a:rPr>
              <a:pPr/>
              <a:t>28.03.2017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AD35E-2084-4FA7-971A-0402B507B538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032581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56CF8-7EC5-46A4-ADAB-712D3878AEE9}" type="datetimeFigureOut">
              <a:rPr lang="ru-RU" smtClean="0">
                <a:solidFill>
                  <a:srgbClr val="465E9C"/>
                </a:solidFill>
              </a:rPr>
              <a:pPr/>
              <a:t>28.03.2017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AD35E-2084-4FA7-971A-0402B507B538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8657870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56CF8-7EC5-46A4-ADAB-712D3878AEE9}" type="datetimeFigureOut">
              <a:rPr lang="ru-RU" smtClean="0">
                <a:solidFill>
                  <a:srgbClr val="465E9C"/>
                </a:solidFill>
              </a:rPr>
              <a:pPr/>
              <a:t>28.03.2017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AD35E-2084-4FA7-971A-0402B507B538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3603488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56CF8-7EC5-46A4-ADAB-712D3878AEE9}" type="datetimeFigureOut">
              <a:rPr lang="ru-RU" smtClean="0">
                <a:solidFill>
                  <a:srgbClr val="465E9C"/>
                </a:solidFill>
              </a:rPr>
              <a:pPr/>
              <a:t>28.03.2017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AD35E-2084-4FA7-971A-0402B507B538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548318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56CF8-7EC5-46A4-ADAB-712D3878AEE9}" type="datetimeFigureOut">
              <a:rPr lang="ru-RU" smtClean="0">
                <a:solidFill>
                  <a:srgbClr val="465E9C"/>
                </a:solidFill>
              </a:rPr>
              <a:pPr/>
              <a:t>28.03.2017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AD35E-2084-4FA7-971A-0402B507B538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52492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F23248-C8E1-4C08-A50B-A7078B8AF75A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E4C882-8DED-4854-A09A-404AAB419D1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5720235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56CF8-7EC5-46A4-ADAB-712D3878AEE9}" type="datetimeFigureOut">
              <a:rPr lang="ru-RU" smtClean="0">
                <a:solidFill>
                  <a:srgbClr val="465E9C"/>
                </a:solidFill>
              </a:rPr>
              <a:pPr/>
              <a:t>28.03.2017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AD35E-2084-4FA7-971A-0402B507B538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234397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CE856CF8-7EC5-46A4-ADAB-712D3878AEE9}" type="datetimeFigureOut">
              <a:rPr lang="ru-RU" smtClean="0">
                <a:solidFill>
                  <a:srgbClr val="465E9C"/>
                </a:solidFill>
              </a:rPr>
              <a:pPr/>
              <a:t>28.03.2017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718AD35E-2084-4FA7-971A-0402B507B538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0277867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CE856CF8-7EC5-46A4-ADAB-712D3878AEE9}" type="datetimeFigureOut">
              <a:rPr lang="ru-RU" smtClean="0">
                <a:solidFill>
                  <a:srgbClr val="465E9C"/>
                </a:solidFill>
              </a:rPr>
              <a:pPr/>
              <a:t>28.03.2017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718AD35E-2084-4FA7-971A-0402B507B538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9009281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56CF8-7EC5-46A4-ADAB-712D3878AEE9}" type="datetimeFigureOut">
              <a:rPr lang="ru-RU" smtClean="0">
                <a:solidFill>
                  <a:srgbClr val="465E9C"/>
                </a:solidFill>
              </a:rPr>
              <a:pPr/>
              <a:t>28.03.2017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AD35E-2084-4FA7-971A-0402B507B538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8019268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56CF8-7EC5-46A4-ADAB-712D3878AEE9}" type="datetimeFigureOut">
              <a:rPr lang="ru-RU" smtClean="0">
                <a:solidFill>
                  <a:srgbClr val="465E9C"/>
                </a:solidFill>
              </a:rPr>
              <a:pPr/>
              <a:t>28.03.2017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AD35E-2084-4FA7-971A-0402B507B538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5639147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CE856CF8-7EC5-46A4-ADAB-712D3878AEE9}" type="datetimeFigureOut">
              <a:rPr lang="ru-RU" smtClean="0">
                <a:solidFill>
                  <a:srgbClr val="465E9C"/>
                </a:solidFill>
              </a:rPr>
              <a:pPr/>
              <a:t>28.03.2017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718AD35E-2084-4FA7-971A-0402B507B538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9216550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56CF8-7EC5-46A4-ADAB-712D3878AEE9}" type="datetimeFigureOut">
              <a:rPr lang="ru-RU" smtClean="0">
                <a:solidFill>
                  <a:srgbClr val="465E9C"/>
                </a:solidFill>
              </a:rPr>
              <a:pPr/>
              <a:t>28.03.2017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AD35E-2084-4FA7-971A-0402B507B538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9348600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56CF8-7EC5-46A4-ADAB-712D3878AEE9}" type="datetimeFigureOut">
              <a:rPr lang="ru-RU" smtClean="0">
                <a:solidFill>
                  <a:srgbClr val="465E9C"/>
                </a:solidFill>
              </a:rPr>
              <a:pPr/>
              <a:t>28.03.2017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AD35E-2084-4FA7-971A-0402B507B538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0697082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56CF8-7EC5-46A4-ADAB-712D3878AEE9}" type="datetimeFigureOut">
              <a:rPr lang="ru-RU" smtClean="0">
                <a:solidFill>
                  <a:srgbClr val="465E9C"/>
                </a:solidFill>
              </a:rPr>
              <a:pPr/>
              <a:t>28.03.2017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AD35E-2084-4FA7-971A-0402B507B538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3719930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56CF8-7EC5-46A4-ADAB-712D3878AEE9}" type="datetimeFigureOut">
              <a:rPr lang="ru-RU" smtClean="0">
                <a:solidFill>
                  <a:srgbClr val="465E9C"/>
                </a:solidFill>
              </a:rPr>
              <a:pPr/>
              <a:t>28.03.2017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AD35E-2084-4FA7-971A-0402B507B538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440965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EA07A4-4CEE-43A7-A34A-FCCDCD7E1061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B2272A-7357-4B23-88C4-316C930EC106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9606035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56CF8-7EC5-46A4-ADAB-712D3878AEE9}" type="datetimeFigureOut">
              <a:rPr lang="ru-RU" smtClean="0">
                <a:solidFill>
                  <a:srgbClr val="465E9C"/>
                </a:solidFill>
              </a:rPr>
              <a:pPr/>
              <a:t>28.03.2017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AD35E-2084-4FA7-971A-0402B507B538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6707276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56CF8-7EC5-46A4-ADAB-712D3878AEE9}" type="datetimeFigureOut">
              <a:rPr lang="ru-RU" smtClean="0">
                <a:solidFill>
                  <a:srgbClr val="465E9C"/>
                </a:solidFill>
              </a:rPr>
              <a:pPr/>
              <a:t>28.03.2017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AD35E-2084-4FA7-971A-0402B507B538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3012617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CE856CF8-7EC5-46A4-ADAB-712D3878AEE9}" type="datetimeFigureOut">
              <a:rPr lang="ru-RU" smtClean="0">
                <a:solidFill>
                  <a:srgbClr val="465E9C"/>
                </a:solidFill>
              </a:rPr>
              <a:pPr/>
              <a:t>28.03.2017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718AD35E-2084-4FA7-971A-0402B507B538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3369400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CE856CF8-7EC5-46A4-ADAB-712D3878AEE9}" type="datetimeFigureOut">
              <a:rPr lang="ru-RU" smtClean="0">
                <a:solidFill>
                  <a:srgbClr val="465E9C"/>
                </a:solidFill>
              </a:rPr>
              <a:pPr/>
              <a:t>28.03.2017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718AD35E-2084-4FA7-971A-0402B507B538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4074995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56CF8-7EC5-46A4-ADAB-712D3878AEE9}" type="datetimeFigureOut">
              <a:rPr lang="ru-RU" smtClean="0">
                <a:solidFill>
                  <a:srgbClr val="465E9C"/>
                </a:solidFill>
              </a:rPr>
              <a:pPr/>
              <a:t>28.03.2017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AD35E-2084-4FA7-971A-0402B507B538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9886746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56CF8-7EC5-46A4-ADAB-712D3878AEE9}" type="datetimeFigureOut">
              <a:rPr lang="ru-RU" smtClean="0">
                <a:solidFill>
                  <a:srgbClr val="465E9C"/>
                </a:solidFill>
              </a:rPr>
              <a:pPr/>
              <a:t>28.03.2017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AD35E-2084-4FA7-971A-0402B507B538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6668582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CE856CF8-7EC5-46A4-ADAB-712D3878AEE9}" type="datetimeFigureOut">
              <a:rPr lang="ru-RU" smtClean="0">
                <a:solidFill>
                  <a:srgbClr val="465E9C"/>
                </a:solidFill>
              </a:rPr>
              <a:pPr/>
              <a:t>28.03.2017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718AD35E-2084-4FA7-971A-0402B507B538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91494825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56CF8-7EC5-46A4-ADAB-712D3878AEE9}" type="datetimeFigureOut">
              <a:rPr lang="ru-RU" smtClean="0">
                <a:solidFill>
                  <a:srgbClr val="465E9C"/>
                </a:solidFill>
              </a:rPr>
              <a:pPr/>
              <a:t>28.03.2017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AD35E-2084-4FA7-971A-0402B507B538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9026323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56CF8-7EC5-46A4-ADAB-712D3878AEE9}" type="datetimeFigureOut">
              <a:rPr lang="ru-RU" smtClean="0">
                <a:solidFill>
                  <a:srgbClr val="465E9C"/>
                </a:solidFill>
              </a:rPr>
              <a:pPr/>
              <a:t>28.03.2017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AD35E-2084-4FA7-971A-0402B507B538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5986069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56CF8-7EC5-46A4-ADAB-712D3878AEE9}" type="datetimeFigureOut">
              <a:rPr lang="ru-RU" smtClean="0">
                <a:solidFill>
                  <a:srgbClr val="465E9C"/>
                </a:solidFill>
              </a:rPr>
              <a:pPr/>
              <a:t>28.03.2017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AD35E-2084-4FA7-971A-0402B507B538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288202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6E9FE6-B576-4CF6-9D4A-0B13C50FB882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12F859-7420-426E-B355-345395425D2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12835197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56CF8-7EC5-46A4-ADAB-712D3878AEE9}" type="datetimeFigureOut">
              <a:rPr lang="ru-RU" smtClean="0">
                <a:solidFill>
                  <a:srgbClr val="465E9C"/>
                </a:solidFill>
              </a:rPr>
              <a:pPr/>
              <a:t>28.03.2017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AD35E-2084-4FA7-971A-0402B507B538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6928792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56CF8-7EC5-46A4-ADAB-712D3878AEE9}" type="datetimeFigureOut">
              <a:rPr lang="ru-RU" smtClean="0">
                <a:solidFill>
                  <a:srgbClr val="465E9C"/>
                </a:solidFill>
              </a:rPr>
              <a:pPr/>
              <a:t>28.03.2017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AD35E-2084-4FA7-971A-0402B507B538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4440297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56CF8-7EC5-46A4-ADAB-712D3878AEE9}" type="datetimeFigureOut">
              <a:rPr lang="ru-RU" smtClean="0">
                <a:solidFill>
                  <a:srgbClr val="465E9C"/>
                </a:solidFill>
              </a:rPr>
              <a:pPr/>
              <a:t>28.03.2017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AD35E-2084-4FA7-971A-0402B507B538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49451063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CE856CF8-7EC5-46A4-ADAB-712D3878AEE9}" type="datetimeFigureOut">
              <a:rPr lang="ru-RU" smtClean="0">
                <a:solidFill>
                  <a:srgbClr val="465E9C"/>
                </a:solidFill>
              </a:rPr>
              <a:pPr/>
              <a:t>28.03.2017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718AD35E-2084-4FA7-971A-0402B507B538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4637432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CE856CF8-7EC5-46A4-ADAB-712D3878AEE9}" type="datetimeFigureOut">
              <a:rPr lang="ru-RU" smtClean="0">
                <a:solidFill>
                  <a:srgbClr val="465E9C"/>
                </a:solidFill>
              </a:rPr>
              <a:pPr/>
              <a:t>28.03.2017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718AD35E-2084-4FA7-971A-0402B507B538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53094859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56CF8-7EC5-46A4-ADAB-712D3878AEE9}" type="datetimeFigureOut">
              <a:rPr lang="ru-RU" smtClean="0">
                <a:solidFill>
                  <a:srgbClr val="465E9C"/>
                </a:solidFill>
              </a:rPr>
              <a:pPr/>
              <a:t>28.03.2017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AD35E-2084-4FA7-971A-0402B507B538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22073167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56CF8-7EC5-46A4-ADAB-712D3878AEE9}" type="datetimeFigureOut">
              <a:rPr lang="ru-RU" smtClean="0">
                <a:solidFill>
                  <a:srgbClr val="465E9C"/>
                </a:solidFill>
              </a:rPr>
              <a:pPr/>
              <a:t>28.03.2017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AD35E-2084-4FA7-971A-0402B507B538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55611753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CC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CC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AC1D53-6940-48C7-AC3A-0AF6C65D1F7D}" type="slidenum">
              <a:rPr lang="ru-RU">
                <a:solidFill>
                  <a:srgbClr val="0000CC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03914292"/>
      </p:ext>
    </p:extLst>
  </p:cSld>
  <p:clrMapOvr>
    <a:masterClrMapping/>
  </p:clrMapOvr>
  <p:transition>
    <p:pull dir="d"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CC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CC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32AC1C-238A-4EF8-AA07-23B964FF6792}" type="slidenum">
              <a:rPr lang="ru-RU">
                <a:solidFill>
                  <a:srgbClr val="0000CC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40920520"/>
      </p:ext>
    </p:extLst>
  </p:cSld>
  <p:clrMapOvr>
    <a:masterClrMapping/>
  </p:clrMapOvr>
  <p:transition>
    <p:pull dir="d"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CC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CC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703B8C-78E6-4CB9-9DE9-781C9FC5A532}" type="slidenum">
              <a:rPr lang="ru-RU">
                <a:solidFill>
                  <a:srgbClr val="0000CC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6382376"/>
      </p:ext>
    </p:extLst>
  </p:cSld>
  <p:clrMapOvr>
    <a:masterClrMapping/>
  </p:clrMapOvr>
  <p:transition>
    <p:pull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84BB5E-A22B-44B3-B7A3-68E8EC067E6A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F1A696-1EDF-4AFF-A736-C2FA0611AEF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45590383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CC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CC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44E38F-F728-4FE7-B04F-28B105FBC150}" type="slidenum">
              <a:rPr lang="ru-RU">
                <a:solidFill>
                  <a:srgbClr val="0000CC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21518947"/>
      </p:ext>
    </p:extLst>
  </p:cSld>
  <p:clrMapOvr>
    <a:masterClrMapping/>
  </p:clrMapOvr>
  <p:transition>
    <p:pull dir="d"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CC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CC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550A44-B83F-4366-867B-6A9C0BAA74CE}" type="slidenum">
              <a:rPr lang="ru-RU">
                <a:solidFill>
                  <a:srgbClr val="0000CC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31650500"/>
      </p:ext>
    </p:extLst>
  </p:cSld>
  <p:clrMapOvr>
    <a:masterClrMapping/>
  </p:clrMapOvr>
  <p:transition>
    <p:pull dir="d"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CC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CC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025F84-A7B4-4893-AE63-583593ED3685}" type="slidenum">
              <a:rPr lang="ru-RU">
                <a:solidFill>
                  <a:srgbClr val="0000CC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7000875"/>
      </p:ext>
    </p:extLst>
  </p:cSld>
  <p:clrMapOvr>
    <a:masterClrMapping/>
  </p:clrMapOvr>
  <p:transition>
    <p:pull dir="d"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CC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CC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76937E-54C2-4537-AEA1-45F9143C1411}" type="slidenum">
              <a:rPr lang="ru-RU">
                <a:solidFill>
                  <a:srgbClr val="0000CC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55022737"/>
      </p:ext>
    </p:extLst>
  </p:cSld>
  <p:clrMapOvr>
    <a:masterClrMapping/>
  </p:clrMapOvr>
  <p:transition>
    <p:pull dir="d"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CC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CC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EADCE0-4EF0-4C54-8840-BF282678A8DC}" type="slidenum">
              <a:rPr lang="ru-RU">
                <a:solidFill>
                  <a:srgbClr val="0000CC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82459564"/>
      </p:ext>
    </p:extLst>
  </p:cSld>
  <p:clrMapOvr>
    <a:masterClrMapping/>
  </p:clrMapOvr>
  <p:transition>
    <p:pull dir="d"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CC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CC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2FCAD8-0109-4A06-9334-FF703650BF92}" type="slidenum">
              <a:rPr lang="ru-RU">
                <a:solidFill>
                  <a:srgbClr val="0000CC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31072474"/>
      </p:ext>
    </p:extLst>
  </p:cSld>
  <p:clrMapOvr>
    <a:masterClrMapping/>
  </p:clrMapOvr>
  <p:transition>
    <p:pull dir="d"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CC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CC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5C2DC0-9615-498C-A7BE-0D9F6F55A922}" type="slidenum">
              <a:rPr lang="ru-RU">
                <a:solidFill>
                  <a:srgbClr val="0000CC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49398113"/>
      </p:ext>
    </p:extLst>
  </p:cSld>
  <p:clrMapOvr>
    <a:masterClrMapping/>
  </p:clrMapOvr>
  <p:transition>
    <p:pull dir="d"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CC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CC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9C455E-0337-4719-B027-CD3D482CBCA2}" type="slidenum">
              <a:rPr lang="ru-RU">
                <a:solidFill>
                  <a:srgbClr val="0000CC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07866773"/>
      </p:ext>
    </p:extLst>
  </p:cSld>
  <p:clrMapOvr>
    <a:masterClrMapping/>
  </p:clrMapOvr>
  <p:transition>
    <p:pull dir="d"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CC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CC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C105BD-8B43-4A71-9880-E179A4D64C6D}" type="slidenum">
              <a:rPr lang="ru-RU">
                <a:solidFill>
                  <a:srgbClr val="0000CC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05888780"/>
      </p:ext>
    </p:extLst>
  </p:cSld>
  <p:clrMapOvr>
    <a:masterClrMapping/>
  </p:clrMapOvr>
  <p:transition>
    <p:pull dir="d"/>
  </p:transition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CC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CC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15E807-F83B-44F0-9D78-61C7EF37E81F}" type="slidenum">
              <a:rPr lang="ru-RU">
                <a:solidFill>
                  <a:srgbClr val="0000CC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06709609"/>
      </p:ext>
    </p:extLst>
  </p:cSld>
  <p:clrMapOvr>
    <a:masterClrMapping/>
  </p:clrMapOvr>
  <p:transition>
    <p:pull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D34C3D-81B3-41E5-B205-584AEB878E44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BF4E0F-BA67-4680-AB9E-B7DA7A0AF65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864872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02D352-C4BC-4FBE-8DF4-B5991D948EC7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ADB9B3-87E7-4AE8-B5DF-8B54977D8C5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23885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image" Target="../media/image5.png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4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5" Type="http://schemas.openxmlformats.org/officeDocument/2006/relationships/image" Target="../media/image5.png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image" Target="../media/image4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5" Type="http://schemas.openxmlformats.org/officeDocument/2006/relationships/image" Target="../media/image5.png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image" Target="../media/image4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5" Type="http://schemas.openxmlformats.org/officeDocument/2006/relationships/image" Target="../media/image5.png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Relationship Id="rId14" Type="http://schemas.openxmlformats.org/officeDocument/2006/relationships/image" Target="../media/image4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slideLayout" Target="../slideLayouts/slideLayout79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slideLayout" Target="../slideLayouts/slideLayout78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5" Type="http://schemas.openxmlformats.org/officeDocument/2006/relationships/image" Target="../media/image6.jpeg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Relationship Id="rId14" Type="http://schemas.openxmlformats.org/officeDocument/2006/relationships/theme" Target="../theme/theme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9219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39CEDA5-1129-40C1-91E9-D1DAB9EA96B6}" type="datetimeFigureOut">
              <a:rPr lang="ru-RU"/>
              <a:pPr>
                <a:defRPr/>
              </a:pPr>
              <a:t>28.03.2017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D6D372A5-25A0-4AD5-BB6C-BC799311A2D1}" type="slidenum">
              <a:rPr lang="ru-RU">
                <a:cs typeface="Arial" panose="020B0604020202020204" pitchFamily="34" charset="0"/>
              </a:rPr>
              <a:pPr/>
              <a:t>‹#›</a:t>
            </a:fld>
            <a:endParaRPr lang="ru-RU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577548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latin typeface="Arial" charset="0"/>
              </a:defRPr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latin typeface="Arial" charset="0"/>
              </a:defRPr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60CCE59F-731E-4243-9777-AE83351B60DF}" type="slidenum">
              <a:rPr lang="ru-RU">
                <a:solidFill>
                  <a:srgbClr val="000000"/>
                </a:solidFill>
                <a:latin typeface="Arial" panose="020B0604020202020204" pitchFamily="34" charset="0"/>
              </a:rPr>
              <a:pPr/>
              <a:t>‹#›</a:t>
            </a:fld>
            <a:endParaRPr lang="ru-RU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599552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CE856CF8-7EC5-46A4-ADAB-712D3878AEE9}" type="datetimeFigureOut">
              <a:rPr lang="ru-RU" smtClean="0">
                <a:solidFill>
                  <a:srgbClr val="465E9C"/>
                </a:solidFill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28.03.2017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718AD35E-2084-4FA7-971A-0402B507B538}" type="slidenum">
              <a:rPr lang="ru-RU" smtClean="0">
                <a:solidFill>
                  <a:srgbClr val="465E9C"/>
                </a:solidFill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441944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CE856CF8-7EC5-46A4-ADAB-712D3878AEE9}" type="datetimeFigureOut">
              <a:rPr lang="ru-RU" smtClean="0">
                <a:solidFill>
                  <a:srgbClr val="465E9C"/>
                </a:solidFill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28.03.2017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718AD35E-2084-4FA7-971A-0402B507B538}" type="slidenum">
              <a:rPr lang="ru-RU" smtClean="0">
                <a:solidFill>
                  <a:srgbClr val="465E9C"/>
                </a:solidFill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293146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CE856CF8-7EC5-46A4-ADAB-712D3878AEE9}" type="datetimeFigureOut">
              <a:rPr lang="ru-RU" smtClean="0">
                <a:solidFill>
                  <a:srgbClr val="465E9C"/>
                </a:solidFill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28.03.2017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718AD35E-2084-4FA7-971A-0402B507B538}" type="slidenum">
              <a:rPr lang="ru-RU" smtClean="0">
                <a:solidFill>
                  <a:srgbClr val="465E9C"/>
                </a:solidFill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751124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CE856CF8-7EC5-46A4-ADAB-712D3878AEE9}" type="datetimeFigureOut">
              <a:rPr lang="ru-RU" smtClean="0">
                <a:solidFill>
                  <a:srgbClr val="465E9C"/>
                </a:solidFill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28.03.2017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718AD35E-2084-4FA7-971A-0402B507B538}" type="slidenum">
              <a:rPr lang="ru-RU" smtClean="0">
                <a:solidFill>
                  <a:srgbClr val="465E9C"/>
                </a:solidFill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739711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0000CC"/>
              </a:solidFill>
              <a:latin typeface="Arial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0000CC"/>
              </a:solidFill>
              <a:latin typeface="Arial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7D1E2BD4-E90F-4772-91E7-E4C49B5B6B2C}" type="slidenum">
              <a:rPr lang="ru-RU">
                <a:solidFill>
                  <a:srgbClr val="0000CC"/>
                </a:solidFill>
                <a:latin typeface="Arial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ru-RU">
              <a:solidFill>
                <a:srgbClr val="0000CC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2092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  <p:sldLayoutId id="2147483912" r:id="rId12"/>
    <p:sldLayoutId id="2147483913" r:id="rId13"/>
  </p:sldLayoutIdLst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-.5"/>
                                          </p:val>
                                        </p:tav>
                                        <p:tav tm="50000">
                                          <p:val>
                                            <p:strVal val="#ppt_w-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-.5"/>
                                          </p:val>
                                        </p:tav>
                                        <p:tav tm="100000">
                                          <p:val>
                                            <p:strVal val="ppt_w-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0">
                                          <p:val>
                                            <p:strVal val="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199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9" dur="500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2" dur="500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5" dur="500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8" dur="500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/>
      <p:bldP spid="1026" grpId="1"/>
      <p:bldP spid="1027" grpId="0" build="p">
        <p:tmplLst>
          <p:tmpl lvl="1">
            <p:tnLst>
              <p:par>
                <p:cTn presetID="54" presetClass="entr" presetSubtype="0" accel="10000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*0.05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54" presetClass="entr" presetSubtype="0" ac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*0.05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54" presetClass="entr" presetSubtype="0" ac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*0.05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54" presetClass="entr" presetSubtype="0" ac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*0.05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54" presetClass="entr" presetSubtype="0" ac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*0.05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027" grpId="1" build="allAtOnce">
        <p:tmplLst>
          <p:tmpl lvl="1">
            <p:tnLst>
              <p:par>
                <p:cTn presetID="22" presetClass="exit" presetSubtype="8" fill="hold" nodeType="withEffect">
                  <p:stCondLst>
                    <p:cond delay="0"/>
                  </p:stCondLst>
                  <p:childTnLst>
                    <p:animEffect transition="out" filter="wipe(left)">
                      <p:cBhvr>
                        <p:cTn dur="500"/>
                        <p:tgtEl>
                          <p:spTgt spid="1027"/>
                        </p:tgtEl>
                      </p:cBhvr>
                    </p:animEffect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  <p:tmpl lvl="2">
            <p:tnLst>
              <p:par>
                <p:cTn presetID="22" presetClass="exit" presetSubtype="8" fill="hold" nodeType="withEffect">
                  <p:stCondLst>
                    <p:cond delay="0"/>
                  </p:stCondLst>
                  <p:childTnLst>
                    <p:animEffect transition="out" filter="wipe(left)">
                      <p:cBhvr>
                        <p:cTn dur="500"/>
                        <p:tgtEl>
                          <p:spTgt spid="1027"/>
                        </p:tgtEl>
                      </p:cBhvr>
                    </p:animEffect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  <p:tmpl lvl="3">
            <p:tnLst>
              <p:par>
                <p:cTn presetID="22" presetClass="exit" presetSubtype="8" fill="hold" nodeType="withEffect">
                  <p:stCondLst>
                    <p:cond delay="0"/>
                  </p:stCondLst>
                  <p:childTnLst>
                    <p:animEffect transition="out" filter="wipe(left)">
                      <p:cBhvr>
                        <p:cTn dur="500"/>
                        <p:tgtEl>
                          <p:spTgt spid="1027"/>
                        </p:tgtEl>
                      </p:cBhvr>
                    </p:animEffect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  <p:tmpl lvl="4">
            <p:tnLst>
              <p:par>
                <p:cTn presetID="22" presetClass="exit" presetSubtype="8" fill="hold" nodeType="withEffect">
                  <p:stCondLst>
                    <p:cond delay="0"/>
                  </p:stCondLst>
                  <p:childTnLst>
                    <p:animEffect transition="out" filter="wipe(left)">
                      <p:cBhvr>
                        <p:cTn dur="500"/>
                        <p:tgtEl>
                          <p:spTgt spid="1027"/>
                        </p:tgtEl>
                      </p:cBhvr>
                    </p:animEffect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  <p:tmpl lvl="5">
            <p:tnLst>
              <p:par>
                <p:cTn presetID="22" presetClass="exit" presetSubtype="8" fill="hold" nodeType="withEffect">
                  <p:stCondLst>
                    <p:cond delay="0"/>
                  </p:stCondLst>
                  <p:childTnLst>
                    <p:animEffect transition="out" filter="wipe(left)">
                      <p:cBhvr>
                        <p:cTn dur="500"/>
                        <p:tgtEl>
                          <p:spTgt spid="1027"/>
                        </p:tgtEl>
                      </p:cBhvr>
                    </p:animEffect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jpeg"/><Relationship Id="rId4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Relationship Id="rId5" Type="http://schemas.openxmlformats.org/officeDocument/2006/relationships/slide" Target="slide28.xml"/><Relationship Id="rId4" Type="http://schemas.openxmlformats.org/officeDocument/2006/relationships/slide" Target="slide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slideLayout" Target="../slideLayouts/slideLayout2.xml"/><Relationship Id="rId7" Type="http://schemas.microsoft.com/office/2007/relationships/media" Target="../media/media1.mid"/><Relationship Id="rId2" Type="http://schemas.openxmlformats.org/officeDocument/2006/relationships/video" Target="NULL" TargetMode="External"/><Relationship Id="rId1" Type="http://schemas.openxmlformats.org/officeDocument/2006/relationships/audio" Target="file:///D:\Users\Documents\&#1041;&#1091;&#1082;&#1074;&#1072;%20&#1051;\MS900082187%5b1%5d.mid" TargetMode="External"/><Relationship Id="rId6" Type="http://schemas.openxmlformats.org/officeDocument/2006/relationships/image" Target="../media/image40.png"/><Relationship Id="rId5" Type="http://schemas.microsoft.com/office/2007/relationships/media" Target="file:///D:\Users\Documents\&#1041;&#1091;&#1082;&#1074;&#1072;%20&#1051;\MS900082187%5b1%5d.mid" TargetMode="External"/><Relationship Id="rId4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eg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media" Target="../media/media2.WAV"/><Relationship Id="rId7" Type="http://schemas.openxmlformats.org/officeDocument/2006/relationships/image" Target="../media/image49.gif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gif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5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500042"/>
            <a:ext cx="8208912" cy="649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4000" b="1" dirty="0" smtClean="0">
                <a:solidFill>
                  <a:srgbClr val="1F497D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Урок русского языка в 1 классе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 sz="4000" b="1" dirty="0" smtClean="0">
              <a:solidFill>
                <a:srgbClr val="1F497D">
                  <a:lumMod val="75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4000" b="1" dirty="0" smtClean="0">
                <a:solidFill>
                  <a:srgbClr val="1F497D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Тема</a:t>
            </a:r>
            <a:r>
              <a:rPr lang="ru-RU" sz="4000" b="1" dirty="0" smtClean="0">
                <a:solidFill>
                  <a:srgbClr val="1F497D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4000" b="1" dirty="0" smtClean="0">
                <a:solidFill>
                  <a:srgbClr val="1F497D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Звук</a:t>
            </a:r>
            <a:r>
              <a:rPr lang="ru-RU" sz="4000" b="1" dirty="0" smtClean="0">
                <a:solidFill>
                  <a:srgbClr val="1F497D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4000" b="1" dirty="0" smtClean="0">
                <a:solidFill>
                  <a:srgbClr val="1F497D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smtClean="0">
                <a:solidFill>
                  <a:srgbClr val="1F497D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[Л</a:t>
            </a:r>
            <a:r>
              <a:rPr lang="ru-RU" sz="4000" b="1" dirty="0" smtClean="0">
                <a:solidFill>
                  <a:srgbClr val="1F497D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], [</a:t>
            </a:r>
            <a:r>
              <a:rPr lang="ru-RU" sz="4000" b="1" dirty="0" smtClean="0">
                <a:solidFill>
                  <a:srgbClr val="1F497D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en-US" sz="4000" b="1" dirty="0" smtClean="0">
                <a:solidFill>
                  <a:srgbClr val="1F497D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ru-RU" sz="4000" b="1" dirty="0" smtClean="0">
                <a:solidFill>
                  <a:srgbClr val="1F497D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]. Обозначение их буквами Л, л («эль»)</a:t>
            </a:r>
            <a:endParaRPr lang="ru-RU" sz="4000" b="1" dirty="0" smtClean="0">
              <a:solidFill>
                <a:srgbClr val="1F497D">
                  <a:lumMod val="75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sz="4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4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Работу </a:t>
            </a:r>
            <a:r>
              <a:rPr lang="ru-RU" sz="4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подготовила и провела</a:t>
            </a:r>
            <a:endParaRPr lang="ru-RU" sz="40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4000" b="1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Славова</a:t>
            </a:r>
            <a:r>
              <a:rPr lang="ru-RU" sz="40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Валентина Петровна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 sz="4000" b="1" i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3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читель начальных классов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3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Старотрояновской</a:t>
            </a:r>
            <a:r>
              <a:rPr lang="ru-RU" sz="3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ЗОШ  </a:t>
            </a:r>
            <a:r>
              <a:rPr lang="uk-UA" sz="3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І-ІІІ </a:t>
            </a:r>
            <a:r>
              <a:rPr lang="uk-UA" sz="3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ступеней</a:t>
            </a:r>
            <a:endParaRPr lang="uk-UA" sz="3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uk-UA" sz="3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80449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Natalia\ЖОНКИНА ПИСАНИНА\57816583_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476672"/>
            <a:ext cx="9143999" cy="5953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13063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-\Desktop\20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-7708" y="16023"/>
            <a:ext cx="9151707" cy="6863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D:\Natalia\ЖОНКИНА ПИСАНИНА\3480c7a7c3df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730119" y="30525"/>
            <a:ext cx="5866217" cy="6892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D:\Natalia\ЖОНКИНА ПИСАНИНА\21hint_iutysfdsdf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755270" y="25962"/>
            <a:ext cx="5841066" cy="6905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4113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im2-tub-ua.yandex.net/i?id=0fe7c3810ff03f67ab88818abf905f9c&amp;n=33&amp;h=215&amp;w=38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23529" y="5373216"/>
            <a:ext cx="1193679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dirty="0" smtClean="0">
                <a:solidFill>
                  <a:srgbClr val="FFFF00"/>
                </a:solidFill>
              </a:rPr>
              <a:t>«</a:t>
            </a:r>
            <a:r>
              <a:rPr lang="ru-RU" sz="8800" dirty="0" err="1" smtClean="0">
                <a:solidFill>
                  <a:srgbClr val="FFFF00"/>
                </a:solidFill>
              </a:rPr>
              <a:t>Звуковалкино</a:t>
            </a:r>
            <a:r>
              <a:rPr lang="ru-RU" sz="8800" dirty="0" smtClean="0">
                <a:solidFill>
                  <a:srgbClr val="FFFF00"/>
                </a:solidFill>
              </a:rPr>
              <a:t>»</a:t>
            </a:r>
            <a:endParaRPr lang="ru-RU" sz="88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66604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35696" y="404664"/>
            <a:ext cx="5164427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Хвост пушист, быстра сноровка,</a:t>
            </a:r>
          </a:p>
          <a:p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Золотисто-рыжий мех.</a:t>
            </a:r>
          </a:p>
          <a:p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голодно, плутовка</a:t>
            </a:r>
          </a:p>
          <a:p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Кур считает лучше всех.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699792" y="2633076"/>
            <a:ext cx="3024187" cy="3760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6269403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351584" y="548680"/>
            <a:ext cx="4135427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по небу гуляю, </a:t>
            </a:r>
          </a:p>
          <a:p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Тускло землю освещаю. </a:t>
            </a:r>
          </a:p>
          <a:p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Скучно очень мне одной, </a:t>
            </a:r>
          </a:p>
          <a:p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зовут меня ... 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195736" y="2708920"/>
            <a:ext cx="3987800" cy="2994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49570638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4" name="AutoShape 16"/>
          <p:cNvSpPr>
            <a:spLocks noChangeArrowheads="1"/>
          </p:cNvSpPr>
          <p:nvPr/>
        </p:nvSpPr>
        <p:spPr bwMode="auto">
          <a:xfrm>
            <a:off x="1044575" y="5516563"/>
            <a:ext cx="360363" cy="360362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smtClean="0">
              <a:solidFill>
                <a:srgbClr val="FFFFFF"/>
              </a:solidFill>
            </a:endParaRPr>
          </a:p>
        </p:txBody>
      </p:sp>
      <p:sp>
        <p:nvSpPr>
          <p:cNvPr id="6155" name="AutoShape 17"/>
          <p:cNvSpPr>
            <a:spLocks noChangeArrowheads="1"/>
          </p:cNvSpPr>
          <p:nvPr/>
        </p:nvSpPr>
        <p:spPr bwMode="auto">
          <a:xfrm>
            <a:off x="5580063" y="5588000"/>
            <a:ext cx="360362" cy="360363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smtClean="0">
              <a:solidFill>
                <a:srgbClr val="FFFFFF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900113" y="476672"/>
            <a:ext cx="3024336" cy="3759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 descr="http://img-fotki.yandex.ru/get/4525/47828569.34/0_5ac74_c8f0d7ea_XL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860032" y="764704"/>
            <a:ext cx="3983765" cy="2987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7797082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28e3ffbd20c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79512" y="285728"/>
            <a:ext cx="2838767" cy="2357454"/>
          </a:xfrm>
          <a:prstGeom prst="rect">
            <a:avLst/>
          </a:prstGeom>
        </p:spPr>
      </p:pic>
      <p:pic>
        <p:nvPicPr>
          <p:cNvPr id="5" name="Рисунок 4" descr="Y019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143504" y="285728"/>
            <a:ext cx="3681770" cy="2283848"/>
          </a:xfrm>
          <a:prstGeom prst="rect">
            <a:avLst/>
          </a:prstGeom>
        </p:spPr>
      </p:pic>
      <p:pic>
        <p:nvPicPr>
          <p:cNvPr id="6" name="Рисунок 5" descr="06f01412697a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786050" y="2500306"/>
            <a:ext cx="2101853" cy="1571636"/>
          </a:xfrm>
          <a:prstGeom prst="rect">
            <a:avLst/>
          </a:prstGeom>
        </p:spPr>
      </p:pic>
      <p:pic>
        <p:nvPicPr>
          <p:cNvPr id="7" name="Рисунок 6" descr="frog-1.jp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429388" y="3000372"/>
            <a:ext cx="2210689" cy="1928826"/>
          </a:xfrm>
          <a:prstGeom prst="rect">
            <a:avLst/>
          </a:prstGeom>
        </p:spPr>
      </p:pic>
      <p:pic>
        <p:nvPicPr>
          <p:cNvPr id="8" name="Рисунок 7" descr="9337c82fec59.pn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4572000" y="4429132"/>
            <a:ext cx="1914310" cy="1463167"/>
          </a:xfrm>
          <a:prstGeom prst="rect">
            <a:avLst/>
          </a:prstGeom>
        </p:spPr>
      </p:pic>
      <p:pic>
        <p:nvPicPr>
          <p:cNvPr id="9" name="Рисунок 8" descr="62848a88ea59.pn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42910" y="4000504"/>
            <a:ext cx="3545523" cy="2189419"/>
          </a:xfrm>
          <a:prstGeom prst="rect">
            <a:avLst/>
          </a:prstGeom>
        </p:spPr>
      </p:pic>
      <p:pic>
        <p:nvPicPr>
          <p:cNvPr id="10" name="Рисунок 9" descr="06f01412697a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771800" y="2504938"/>
            <a:ext cx="2101853" cy="1571636"/>
          </a:xfrm>
          <a:prstGeom prst="rect">
            <a:avLst/>
          </a:prstGeom>
        </p:spPr>
      </p:pic>
      <p:pic>
        <p:nvPicPr>
          <p:cNvPr id="11" name="Рисунок 10" descr="06f01412697a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786050" y="2500306"/>
            <a:ext cx="2101853" cy="1571636"/>
          </a:xfrm>
          <a:prstGeom prst="rect">
            <a:avLst/>
          </a:prstGeom>
        </p:spPr>
      </p:pic>
      <p:pic>
        <p:nvPicPr>
          <p:cNvPr id="12" name="Рисунок 11" descr="06f01412697a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938450" y="2652706"/>
            <a:ext cx="2101853" cy="1571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8237949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-\Desktop\20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-7708" y="16023"/>
            <a:ext cx="9151707" cy="6863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D:\Natalia\ЖОНКИНА ПИСАНИНА\3480c7a7c3df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730119" y="30525"/>
            <a:ext cx="5866217" cy="6892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D:\Natalia\ЖОНКИНА ПИСАНИНА\21hint_iutysfdsdf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755270" y="25962"/>
            <a:ext cx="5841066" cy="6905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05183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im0-tub-ua.yandex.net/i?id=bd894691b9fe096472e0b02bd43c0516&amp;n=33&amp;h=215&amp;w=38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714" y="-954519"/>
            <a:ext cx="9145425" cy="7840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-180528" y="5380060"/>
            <a:ext cx="1082757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dirty="0" smtClean="0">
                <a:solidFill>
                  <a:srgbClr val="FFFF00"/>
                </a:solidFill>
              </a:rPr>
              <a:t>«</a:t>
            </a:r>
            <a:r>
              <a:rPr lang="ru-RU" sz="8800" dirty="0" err="1" smtClean="0">
                <a:solidFill>
                  <a:srgbClr val="FFFF00"/>
                </a:solidFill>
              </a:rPr>
              <a:t>Рассуждалкино</a:t>
            </a:r>
            <a:r>
              <a:rPr lang="ru-RU" sz="8800" dirty="0" smtClean="0">
                <a:solidFill>
                  <a:srgbClr val="FFFF00"/>
                </a:solidFill>
              </a:rPr>
              <a:t>»</a:t>
            </a:r>
            <a:endParaRPr lang="ru-RU" sz="88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33324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http://ramki.superall.ru/images/r-dets/det1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0564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611560" y="404664"/>
            <a:ext cx="373724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</a:pPr>
            <a:r>
              <a:rPr lang="ru-RU" sz="3600" b="1" i="1" dirty="0" smtClean="0">
                <a:solidFill>
                  <a:srgbClr val="00642D"/>
                </a:solidFill>
                <a:latin typeface="Times New Roman" pitchFamily="18" charset="0"/>
                <a:cs typeface="Times New Roman" pitchFamily="18" charset="0"/>
              </a:rPr>
              <a:t>Отгадай загадку:</a:t>
            </a:r>
            <a:endParaRPr lang="ru-RU" sz="3600" b="1" i="1" dirty="0">
              <a:solidFill>
                <a:srgbClr val="00642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1052736"/>
            <a:ext cx="424847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8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Сидит дед,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8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Во сто шуб одет.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8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Кто его раздевает,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8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Тот слёзы проливает.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sz="2800" b="1" dirty="0" smtClean="0">
              <a:solidFill>
                <a:srgbClr val="0066FF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89054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Народная мудрость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ru-RU" sz="4000" dirty="0" smtClean="0"/>
              <a:t>     </a:t>
            </a:r>
          </a:p>
          <a:p>
            <a:pPr eaLnBrk="1" hangingPunct="1">
              <a:buFont typeface="Wingdings" panose="05000000000000000000" pitchFamily="2" charset="2"/>
              <a:buNone/>
              <a:defRPr/>
            </a:pPr>
            <a:endParaRPr lang="ru-RU" sz="4000" dirty="0" smtClean="0"/>
          </a:p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«Улыбка действует на трудности так же, как солнце на тучи»</a:t>
            </a:r>
          </a:p>
        </p:txBody>
      </p:sp>
      <p:pic>
        <p:nvPicPr>
          <p:cNvPr id="4100" name="Picture 5" descr="sw58[1]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0113" y="1557338"/>
            <a:ext cx="1254125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7" descr="рожица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5825" y="4941888"/>
            <a:ext cx="1143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574895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Отгадка</a:t>
            </a:r>
          </a:p>
        </p:txBody>
      </p:sp>
      <p:pic>
        <p:nvPicPr>
          <p:cNvPr id="7171" name="Picture 4">
            <a:hlinkClick r:id="rId2" action="ppaction://hlinksldjump" tooltip="Словарик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650" y="1341438"/>
            <a:ext cx="7561263" cy="518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2" name="AutoShape 8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55650" y="6165850"/>
            <a:ext cx="1008063" cy="360363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6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6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6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6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6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6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6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6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6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smtClean="0">
              <a:solidFill>
                <a:srgbClr val="FFFFFF"/>
              </a:solidFill>
            </a:endParaRPr>
          </a:p>
        </p:txBody>
      </p:sp>
      <p:sp>
        <p:nvSpPr>
          <p:cNvPr id="7173" name="AutoShape 9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092950" y="6165850"/>
            <a:ext cx="1223963" cy="360363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6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6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6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6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6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6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6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6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6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2395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297502"/>
          </a:xfrm>
        </p:spPr>
        <p:txBody>
          <a:bodyPr>
            <a:normAutofit/>
          </a:bodyPr>
          <a:lstStyle/>
          <a:p>
            <a:r>
              <a:rPr lang="ru-RU" sz="5400" dirty="0" smtClean="0">
                <a:solidFill>
                  <a:srgbClr val="FF0000"/>
                </a:solidFill>
              </a:rPr>
              <a:t>Правила работы</a:t>
            </a:r>
            <a:br>
              <a:rPr lang="ru-RU" sz="5400" dirty="0" smtClean="0">
                <a:solidFill>
                  <a:srgbClr val="FF0000"/>
                </a:solidFill>
              </a:rPr>
            </a:br>
            <a:r>
              <a:rPr lang="ru-RU" sz="5400" dirty="0" smtClean="0">
                <a:solidFill>
                  <a:srgbClr val="FF0000"/>
                </a:solidFill>
              </a:rPr>
              <a:t> в группе</a:t>
            </a:r>
            <a:br>
              <a:rPr lang="ru-RU" sz="5400" dirty="0" smtClean="0">
                <a:solidFill>
                  <a:srgbClr val="FF0000"/>
                </a:solidFill>
              </a:rPr>
            </a:br>
            <a:r>
              <a:rPr lang="ru-RU" i="1" dirty="0" smtClean="0">
                <a:solidFill>
                  <a:srgbClr val="7030A0"/>
                </a:solidFill>
              </a:rPr>
              <a:t>Уважай своего товарища.</a:t>
            </a:r>
            <a:br>
              <a:rPr lang="ru-RU" i="1" dirty="0" smtClean="0">
                <a:solidFill>
                  <a:srgbClr val="7030A0"/>
                </a:solidFill>
              </a:rPr>
            </a:br>
            <a:r>
              <a:rPr lang="ru-RU" i="1" dirty="0" smtClean="0">
                <a:solidFill>
                  <a:srgbClr val="7030A0"/>
                </a:solidFill>
              </a:rPr>
              <a:t>Умей каждого выслушать.</a:t>
            </a:r>
            <a:br>
              <a:rPr lang="ru-RU" i="1" dirty="0" smtClean="0">
                <a:solidFill>
                  <a:srgbClr val="7030A0"/>
                </a:solidFill>
              </a:rPr>
            </a:br>
            <a:r>
              <a:rPr lang="ru-RU" i="1" dirty="0" smtClean="0">
                <a:solidFill>
                  <a:srgbClr val="7030A0"/>
                </a:solidFill>
              </a:rPr>
              <a:t>Не согласен – предлагай.</a:t>
            </a:r>
            <a:br>
              <a:rPr lang="ru-RU" i="1" dirty="0" smtClean="0">
                <a:solidFill>
                  <a:srgbClr val="7030A0"/>
                </a:solidFill>
              </a:rPr>
            </a:br>
            <a:endParaRPr lang="ru-RU" i="1" dirty="0">
              <a:solidFill>
                <a:srgbClr val="7030A0"/>
              </a:solidFill>
            </a:endParaRPr>
          </a:p>
        </p:txBody>
      </p:sp>
      <p:pic>
        <p:nvPicPr>
          <p:cNvPr id="3" name="i-tmb-0x" descr="http://im4-tub-ru.yandex.net/i?id=82454489-15-7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4500570"/>
            <a:ext cx="1714512" cy="16954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760520992"/>
      </p:ext>
    </p:extLst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-\Desktop\20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-7708" y="16023"/>
            <a:ext cx="9151707" cy="6863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D:\Natalia\ЖОНКИНА ПИСАНИНА\3480c7a7c3df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730119" y="30525"/>
            <a:ext cx="5866217" cy="6892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D:\Natalia\ЖОНКИНА ПИСАНИНА\21hint_iutysfdsdf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755270" y="25962"/>
            <a:ext cx="5841066" cy="6905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01483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files.tpg.ua/files/country/africa/%D0%A1%D0%B5%D0%B9%D1%88%D0%B5%D0%BB%D1%8C%D1%81%D0%BA%D0%B8%D0%B5%20%D0%BE%D1%81%D1%82%D1%80%D0%BE%D0%B2%D0%B0/afro045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36692"/>
            <a:ext cx="9185189" cy="6888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267744" y="5229200"/>
            <a:ext cx="60486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>
                <a:solidFill>
                  <a:srgbClr val="FF0000"/>
                </a:solidFill>
              </a:rPr>
              <a:t>«</a:t>
            </a:r>
            <a:r>
              <a:rPr lang="ru-RU" sz="6000" dirty="0" err="1" smtClean="0">
                <a:solidFill>
                  <a:srgbClr val="FF0000"/>
                </a:solidFill>
              </a:rPr>
              <a:t>Отдыхалкино</a:t>
            </a:r>
            <a:r>
              <a:rPr lang="ru-RU" sz="6000" dirty="0" smtClean="0">
                <a:solidFill>
                  <a:srgbClr val="FF0000"/>
                </a:solidFill>
              </a:rPr>
              <a:t>»</a:t>
            </a:r>
            <a:endParaRPr lang="ru-RU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28280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1-tub-ua.yandex.net/i?id=664aa33bc1b5a9b2b56961f9f14a650b&amp;n=33&amp;h=215&amp;w=34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1556" y="-963488"/>
            <a:ext cx="9165555" cy="8084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71600" y="5589240"/>
            <a:ext cx="910292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dirty="0" smtClean="0">
                <a:solidFill>
                  <a:srgbClr val="FFFF00"/>
                </a:solidFill>
              </a:rPr>
              <a:t>«Буквенный»</a:t>
            </a:r>
            <a:endParaRPr lang="ru-RU" sz="88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9538042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Б.png"/>
          <p:cNvPicPr>
            <a:picLocks noGrp="1" noChangeAspect="1"/>
          </p:cNvPicPr>
          <p:nvPr>
            <p:ph idx="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745807" y="1600200"/>
            <a:ext cx="3652385" cy="4525963"/>
          </a:xfrm>
        </p:spPr>
      </p:pic>
      <p:pic>
        <p:nvPicPr>
          <p:cNvPr id="5" name="MS900082187[1].mid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link="rId5"/>
              </p:ext>
            </p:extLst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747975" y="404664"/>
            <a:ext cx="36480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chemeClr val="accent4">
                    <a:lumMod val="50000"/>
                  </a:schemeClr>
                </a:solidFill>
                <a:latin typeface="+mn-lt"/>
              </a:rPr>
              <a:t>Будем знакомы!</a:t>
            </a:r>
            <a:endParaRPr lang="ru-RU" sz="4000" dirty="0">
              <a:solidFill>
                <a:schemeClr val="accent4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3" name="MS900082187[1].mid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xmlns="" r:embed="rId7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683568" y="5877272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3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500" accel="50000" fill="hold">
                                          <p:stCondLst>
                                            <p:cond delay="2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0" accel="50000" fill="hold">
                                          <p:stCondLst>
                                            <p:cond delay="2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80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Рисунок 1" descr="0907171514290_m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988" y="714375"/>
            <a:ext cx="8731250" cy="5214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417329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6600" dirty="0" smtClean="0">
                <a:latin typeface="Arial Black" pitchFamily="34" charset="0"/>
              </a:rPr>
              <a:t>Л </a:t>
            </a:r>
            <a:r>
              <a:rPr lang="ru-RU" sz="6600" dirty="0" err="1" smtClean="0">
                <a:latin typeface="Arial Black" pitchFamily="34" charset="0"/>
              </a:rPr>
              <a:t>л</a:t>
            </a:r>
            <a:endParaRPr lang="ru-RU" sz="6600" dirty="0" smtClean="0">
              <a:latin typeface="Arial Black" pitchFamily="34" charset="0"/>
            </a:endParaRPr>
          </a:p>
        </p:txBody>
      </p:sp>
      <p:pic>
        <p:nvPicPr>
          <p:cNvPr id="19463" name="Picture 7" descr="Поворот Image-0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088" y="1628775"/>
            <a:ext cx="2270125" cy="2424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4" name="Picture 8" descr="Поворот Image-0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6825" y="1844675"/>
            <a:ext cx="2824163" cy="211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5" name="Picture 9" descr="Поворот Поворот Поворот Image-0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16238" y="4365625"/>
            <a:ext cx="2514600" cy="232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75043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Записанный звук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867775" y="5732463"/>
            <a:ext cx="2762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072063" y="714375"/>
            <a:ext cx="996950" cy="92392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dirty="0"/>
              <a:t>[</a:t>
            </a:r>
            <a:r>
              <a:rPr lang="ru-RU" sz="5400" b="1" dirty="0"/>
              <a:t>л</a:t>
            </a:r>
            <a:r>
              <a:rPr lang="en-US" sz="5400" b="1" dirty="0"/>
              <a:t>]</a:t>
            </a:r>
            <a:endParaRPr lang="ru-RU" sz="5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6804025" y="765175"/>
            <a:ext cx="1176338" cy="92233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dirty="0"/>
              <a:t>[</a:t>
            </a:r>
            <a:r>
              <a:rPr lang="ru-RU" sz="5400" b="1" dirty="0"/>
              <a:t>л</a:t>
            </a:r>
            <a:r>
              <a:rPr lang="en-US" sz="5400" b="1" dirty="0"/>
              <a:t>’]</a:t>
            </a:r>
            <a:endParaRPr lang="ru-RU" sz="5400" b="1" dirty="0"/>
          </a:p>
        </p:txBody>
      </p:sp>
      <p:pic>
        <p:nvPicPr>
          <p:cNvPr id="7" name="Рисунок 6" descr="Рисунок12.jp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4572000" y="3117850"/>
            <a:ext cx="3571875" cy="26797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18437" name="Рисунок 7" descr="alphabet-10.jp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57188" y="571500"/>
            <a:ext cx="3881437" cy="5253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Рисунок 9" descr="ря8.gif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019925" y="4222750"/>
            <a:ext cx="2635250" cy="263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Скругленный прямоугольник 10"/>
          <p:cNvSpPr/>
          <p:nvPr/>
        </p:nvSpPr>
        <p:spPr>
          <a:xfrm>
            <a:off x="4427984" y="188640"/>
            <a:ext cx="4464496" cy="2664296"/>
          </a:xfrm>
          <a:prstGeom prst="roundRect">
            <a:avLst/>
          </a:prstGeom>
          <a:noFill/>
          <a:ln w="76200">
            <a:solidFill>
              <a:srgbClr val="FFC000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/>
          </a:p>
        </p:txBody>
      </p:sp>
      <p:sp>
        <p:nvSpPr>
          <p:cNvPr id="12" name="Равно 11"/>
          <p:cNvSpPr/>
          <p:nvPr/>
        </p:nvSpPr>
        <p:spPr>
          <a:xfrm>
            <a:off x="6443663" y="1700213"/>
            <a:ext cx="1873250" cy="936625"/>
          </a:xfrm>
          <a:prstGeom prst="mathEqual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>
              <a:solidFill>
                <a:schemeClr val="tx1"/>
              </a:solidFill>
            </a:endParaRPr>
          </a:p>
        </p:txBody>
      </p:sp>
      <p:sp>
        <p:nvSpPr>
          <p:cNvPr id="13" name="Равно 12"/>
          <p:cNvSpPr/>
          <p:nvPr/>
        </p:nvSpPr>
        <p:spPr>
          <a:xfrm>
            <a:off x="4500563" y="1700213"/>
            <a:ext cx="2016125" cy="865187"/>
          </a:xfrm>
          <a:prstGeom prst="mathEqual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-\Desktop\20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-7708" y="16023"/>
            <a:ext cx="9151707" cy="6863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D:\Natalia\ЖОНКИНА ПИСАНИНА\3480c7a7c3df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730119" y="30525"/>
            <a:ext cx="5866217" cy="6892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D:\Natalia\ЖОНКИНА ПИСАНИНА\21hint_iutysfdsdf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755270" y="25962"/>
            <a:ext cx="5841066" cy="6905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23347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Natalia\ЖОНКИНА ПИСАНИНА\klipart-7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771800" y="836712"/>
            <a:ext cx="3559101" cy="5684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 descr="D:\Natalia\ЖОНКИНА ПИСАНИНА\aa5dfa05e449.pn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39552" y="332656"/>
            <a:ext cx="1944216" cy="3771131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D:\Natalia\ЖОНКИНА ПИСАНИНА\aa5dfa05e449.pn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817846" y="2467234"/>
            <a:ext cx="1944216" cy="3771131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D:\Natalia\ЖОНКИНА ПИСАНИНА\aa5dfa05e449.pn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342793" y="332656"/>
            <a:ext cx="1944216" cy="3771131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D:\Natalia\ЖОНКИНА ПИСАНИНА\aa5dfa05e449.pn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932040" y="2492894"/>
            <a:ext cx="1944216" cy="3771131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D:\Natalia\ЖОНКИНА ПИСАНИНА\aa5dfa05e449.pn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516216" y="304867"/>
            <a:ext cx="1944216" cy="377113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264311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1-tub-ua.yandex.net/i?id=664aa33bc1b5a9b2b56961f9f14a650b&amp;n=33&amp;h=215&amp;w=34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1556" y="-963488"/>
            <a:ext cx="9165555" cy="8084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87624" y="5445224"/>
            <a:ext cx="936580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dirty="0" smtClean="0">
                <a:solidFill>
                  <a:srgbClr val="FFFF00"/>
                </a:solidFill>
              </a:rPr>
              <a:t>«</a:t>
            </a:r>
            <a:r>
              <a:rPr lang="ru-RU" sz="8800" dirty="0" err="1" smtClean="0">
                <a:solidFill>
                  <a:srgbClr val="FFFF00"/>
                </a:solidFill>
              </a:rPr>
              <a:t>Читалкино</a:t>
            </a:r>
            <a:r>
              <a:rPr lang="ru-RU" sz="8800" dirty="0" smtClean="0">
                <a:solidFill>
                  <a:srgbClr val="FFFF00"/>
                </a:solidFill>
              </a:rPr>
              <a:t>»</a:t>
            </a:r>
            <a:endParaRPr lang="ru-RU" sz="88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3812580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35896" y="188640"/>
            <a:ext cx="53285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6000" b="1" dirty="0" smtClean="0">
                <a:solidFill>
                  <a:srgbClr val="00642D"/>
                </a:solidFill>
                <a:latin typeface="Times New Roman" pitchFamily="18" charset="0"/>
                <a:cs typeface="Times New Roman" pitchFamily="18" charset="0"/>
              </a:rPr>
              <a:t>Читаем  сами:</a:t>
            </a:r>
            <a:endParaRPr lang="ru-RU" sz="6000" b="1" dirty="0">
              <a:solidFill>
                <a:srgbClr val="00642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http://www.toontrivia.ru/wp-content/uploads/2009/01/luntik-read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3439294" cy="260024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683568" y="3365812"/>
            <a:ext cx="67538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4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ЛО-ЛО-ЛО ____ ____  СЕЛО</a:t>
            </a:r>
            <a:endParaRPr lang="ru-RU" sz="4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83568" y="4148027"/>
            <a:ext cx="74888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4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ЛА-ЛА-ЛА ____  _____  СЛАВА</a:t>
            </a:r>
            <a:endParaRPr lang="ru-RU" sz="4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70966" y="5124596"/>
            <a:ext cx="829352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4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ЛУ-ЛУ-ЛУ  __  ___   ____  ЛЮБЛЮ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sz="4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sz="40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sz="4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sz="40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sz="4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0558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www.alphabetos.ru/img/062.jpg"/>
          <p:cNvPicPr>
            <a:picLocks noChangeAspect="1" noChangeArrowheads="1"/>
          </p:cNvPicPr>
          <p:nvPr/>
        </p:nvPicPr>
        <p:blipFill>
          <a:blip r:embed="rId2" cstate="print">
            <a:lum contrast="1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5368"/>
          <a:stretch>
            <a:fillRect/>
          </a:stretch>
        </p:blipFill>
        <p:spPr bwMode="auto">
          <a:xfrm>
            <a:off x="0" y="714375"/>
            <a:ext cx="8074025" cy="378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3" name="Прямоугольник 2"/>
          <p:cNvSpPr>
            <a:spLocks noChangeArrowheads="1"/>
          </p:cNvSpPr>
          <p:nvPr/>
        </p:nvSpPr>
        <p:spPr bwMode="auto">
          <a:xfrm>
            <a:off x="857250" y="4429125"/>
            <a:ext cx="6786563" cy="206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sz="3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Прятки</a:t>
            </a:r>
          </a:p>
          <a:p>
            <a:pPr eaLnBrk="1" hangingPunct="1"/>
            <a:r>
              <a:rPr lang="ru-RU" sz="3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А-лик   ис-кал Ни-ну и Ал-лу.</a:t>
            </a:r>
            <a:br>
              <a:rPr lang="ru-RU" sz="3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Ал-ла сто-ит   о-ко-ло кус-та.</a:t>
            </a:r>
            <a:br>
              <a:rPr lang="ru-RU" sz="3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Ни-на?</a:t>
            </a:r>
          </a:p>
        </p:txBody>
      </p:sp>
    </p:spTree>
    <p:extLst>
      <p:ext uri="{BB962C8B-B14F-4D97-AF65-F5344CB8AC3E}">
        <p14:creationId xmlns:p14="http://schemas.microsoft.com/office/powerpoint/2010/main" xmlns="" val="453688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im3-tub-ua.yandex.net/i?id=6c925bd2e10fb8c4284933696d1d4bcc&amp;n=33&amp;h=215&amp;w=28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7280"/>
            <a:ext cx="9134713" cy="684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01431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im0-tub-ua.yandex.net/i?id=03973783c27aecb8aaaa665552ebe549&amp;n=33&amp;h=225&amp;w=48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5330648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im0-tub-ua.yandex.net/i?id=722154a33a81b1372991a3a0e39aefe1&amp;n=33&amp;h=225&amp;w=31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71600" y="5373216"/>
            <a:ext cx="96826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dirty="0" smtClean="0"/>
              <a:t>«</a:t>
            </a:r>
            <a:r>
              <a:rPr lang="ru-RU" sz="7200" dirty="0" err="1" smtClean="0"/>
              <a:t>Завершалкино</a:t>
            </a:r>
            <a:r>
              <a:rPr lang="ru-RU" sz="7200" dirty="0" smtClean="0"/>
              <a:t>»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xmlns="" val="2235906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66FF"/>
            </a:gs>
            <a:gs pos="100000">
              <a:srgbClr val="00FFFF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4"/>
          <p:cNvSpPr>
            <a:spLocks noGrp="1" noChangeArrowheads="1"/>
          </p:cNvSpPr>
          <p:nvPr>
            <p:ph type="title"/>
          </p:nvPr>
        </p:nvSpPr>
        <p:spPr>
          <a:xfrm>
            <a:off x="2339975" y="2781300"/>
            <a:ext cx="4608513" cy="1143000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79877" name="WordArt 5"/>
          <p:cNvSpPr>
            <a:spLocks noChangeArrowheads="1" noChangeShapeType="1" noTextEdit="1"/>
          </p:cNvSpPr>
          <p:nvPr/>
        </p:nvSpPr>
        <p:spPr bwMode="auto">
          <a:xfrm>
            <a:off x="1187450" y="1341438"/>
            <a:ext cx="6913563" cy="381635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  <a:contourClr>
                <a:srgbClr val="FFE701"/>
              </a:contourClr>
            </a:sp3d>
          </a:bodyPr>
          <a:lstStyle/>
          <a:p>
            <a:pPr algn="ctr"/>
            <a:r>
              <a:rPr lang="ru-RU" sz="3600" b="1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 panose="020B0806030902050204" pitchFamily="34" charset="0"/>
              </a:rPr>
              <a:t>Молодцы!</a:t>
            </a:r>
          </a:p>
        </p:txBody>
      </p:sp>
      <p:pic>
        <p:nvPicPr>
          <p:cNvPr id="23556" name="Picture 7" descr="1"/>
          <p:cNvPicPr>
            <a:picLocks noChangeAspect="1" noChangeArrowheads="1" noCrop="1"/>
          </p:cNvPicPr>
          <p:nvPr/>
        </p:nvPicPr>
        <p:blipFill>
          <a:blip r:embed="rId2" cstate="print">
            <a:lum bright="-20000" contrast="2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00788" y="3573463"/>
            <a:ext cx="2159000" cy="302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85110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98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98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98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98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75656" y="0"/>
            <a:ext cx="5723468" cy="1828090"/>
          </a:xfrm>
        </p:spPr>
        <p:txBody>
          <a:bodyPr>
            <a:normAutofit/>
          </a:bodyPr>
          <a:lstStyle/>
          <a:p>
            <a:r>
              <a:rPr lang="ru-RU" sz="5400" dirty="0" err="1" smtClean="0">
                <a:latin typeface="Times New Roman" pitchFamily="18" charset="0"/>
                <a:cs typeface="Times New Roman" pitchFamily="18" charset="0"/>
              </a:rPr>
              <a:t>Чистоговорка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2643182"/>
            <a:ext cx="8501122" cy="3857652"/>
          </a:xfrm>
        </p:spPr>
        <p:txBody>
          <a:bodyPr>
            <a:normAutofit fontScale="25000" lnSpcReduction="20000"/>
          </a:bodyPr>
          <a:lstStyle/>
          <a:p>
            <a:r>
              <a:rPr lang="ru-RU" sz="176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Ва</a:t>
            </a:r>
            <a:r>
              <a:rPr lang="ru-RU" sz="17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7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76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ва</a:t>
            </a:r>
            <a:r>
              <a:rPr lang="ru-RU" sz="17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176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ва</a:t>
            </a:r>
            <a:r>
              <a:rPr lang="ru-RU" sz="17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 __  ____  ____  </a:t>
            </a:r>
            <a:r>
              <a:rPr lang="ru-RU" sz="17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сова.</a:t>
            </a:r>
          </a:p>
          <a:p>
            <a:r>
              <a:rPr lang="ru-RU" sz="17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 – </a:t>
            </a:r>
            <a:r>
              <a:rPr lang="ru-RU" sz="176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</a:t>
            </a:r>
            <a:r>
              <a:rPr lang="ru-RU" sz="17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176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</a:t>
            </a:r>
            <a:r>
              <a:rPr lang="ru-RU" sz="17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 __  ____       тыквы.</a:t>
            </a:r>
          </a:p>
          <a:p>
            <a:r>
              <a:rPr lang="ru-RU" sz="176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Ав</a:t>
            </a:r>
            <a:r>
              <a:rPr lang="ru-RU" sz="17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7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76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ав</a:t>
            </a:r>
            <a:r>
              <a:rPr lang="ru-RU" sz="17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-  </a:t>
            </a:r>
            <a:r>
              <a:rPr lang="ru-RU" sz="176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ав</a:t>
            </a:r>
            <a:r>
              <a:rPr lang="ru-RU" sz="17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__ ____  ____  </a:t>
            </a:r>
            <a:r>
              <a:rPr lang="ru-RU" sz="17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удав.</a:t>
            </a:r>
          </a:p>
          <a:p>
            <a:r>
              <a:rPr lang="ru-RU" sz="176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Ов</a:t>
            </a:r>
            <a:r>
              <a:rPr lang="ru-RU" sz="17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7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 sz="176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ов</a:t>
            </a:r>
            <a:r>
              <a:rPr lang="ru-RU" sz="17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76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ов</a:t>
            </a:r>
            <a:r>
              <a:rPr lang="ru-RU" sz="17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17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__ ____  ____  сов.</a:t>
            </a:r>
          </a:p>
          <a:p>
            <a:endParaRPr lang="ru-RU" sz="160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0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/>
              <a:t> </a:t>
            </a:r>
            <a:endParaRPr lang="ru-RU" sz="43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76375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-\Desktop\20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 descr="D:\Natalia\ЖОНКИНА ПИСАНИНА\1.pn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827584" y="116632"/>
            <a:ext cx="7776864" cy="674136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732533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Natalia\ЖОНКИНА ПИСАНИНА\RoyalIsland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-17648"/>
            <a:ext cx="9144000" cy="6854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 descr="D:\Natalia\ЖОНКИНА ПИСАНИНА\1.png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876256" y="4509120"/>
            <a:ext cx="2160240" cy="2088232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1582754" y="-243408"/>
            <a:ext cx="6299481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dirty="0" smtClean="0">
                <a:solidFill>
                  <a:srgbClr val="FFFF00"/>
                </a:solidFill>
              </a:rPr>
              <a:t>«</a:t>
            </a:r>
            <a:r>
              <a:rPr lang="ru-RU" sz="8800" dirty="0" err="1" smtClean="0">
                <a:solidFill>
                  <a:srgbClr val="FFFF00"/>
                </a:solidFill>
              </a:rPr>
              <a:t>Буквария</a:t>
            </a:r>
            <a:r>
              <a:rPr lang="ru-RU" sz="8800" dirty="0" smtClean="0">
                <a:solidFill>
                  <a:srgbClr val="FFFF00"/>
                </a:solidFill>
              </a:rPr>
              <a:t>»</a:t>
            </a:r>
            <a:endParaRPr lang="ru-RU" sz="88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87852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-\Desktop\20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-7708" y="16023"/>
            <a:ext cx="9151707" cy="6863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D:\Natalia\ЖОНКИНА ПИСАНИНА\3480c7a7c3df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730119" y="30525"/>
            <a:ext cx="5866217" cy="6892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D:\Natalia\ЖОНКИНА ПИСАНИНА\21hint_iutysfdsdf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755270" y="25962"/>
            <a:ext cx="5841066" cy="6905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 descr="D:\Natalia\ЖОНКИНА ПИСАНИНА\131894835020.jpg"/>
          <p:cNvPicPr/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475657" y="31336"/>
            <a:ext cx="7056784" cy="684846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063030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2-tub-ua.yandex.net/i?id=6e3984aca70a5c5f52c3901c551728ea&amp;n=33&amp;h=215&amp;w=32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603448"/>
            <a:ext cx="9332236" cy="7840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51520" y="5085184"/>
            <a:ext cx="992850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dirty="0" smtClean="0">
                <a:solidFill>
                  <a:srgbClr val="FFFF00"/>
                </a:solidFill>
              </a:rPr>
              <a:t>«</a:t>
            </a:r>
            <a:r>
              <a:rPr lang="ru-RU" sz="8800" dirty="0" err="1" smtClean="0">
                <a:solidFill>
                  <a:srgbClr val="FFFF00"/>
                </a:solidFill>
              </a:rPr>
              <a:t>Повторялкино</a:t>
            </a:r>
            <a:r>
              <a:rPr lang="ru-RU" sz="8800" dirty="0" smtClean="0">
                <a:solidFill>
                  <a:srgbClr val="FFFF00"/>
                </a:solidFill>
              </a:rPr>
              <a:t>»</a:t>
            </a:r>
            <a:endParaRPr lang="ru-RU" sz="88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80763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Natalia\ЖОНКИНА ПИСАНИНА\1884192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5516" y="3246"/>
            <a:ext cx="9128483" cy="6898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12166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4_Оформление по умолчанию">
  <a:themeElements>
    <a:clrScheme name="Оформление по умолчанию 13">
      <a:dk1>
        <a:srgbClr val="0000CC"/>
      </a:dk1>
      <a:lt1>
        <a:srgbClr val="FFFFFF"/>
      </a:lt1>
      <a:dk2>
        <a:srgbClr val="3333FF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AE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3">
        <a:dk1>
          <a:srgbClr val="0000CC"/>
        </a:dk1>
        <a:lt1>
          <a:srgbClr val="FFFFFF"/>
        </a:lt1>
        <a:dk2>
          <a:srgbClr val="3333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AE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888</TotalTime>
  <Words>213</Words>
  <Application>Microsoft Office PowerPoint</Application>
  <PresentationFormat>Экран (4:3)</PresentationFormat>
  <Paragraphs>59</Paragraphs>
  <Slides>36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7</vt:i4>
      </vt:variant>
      <vt:variant>
        <vt:lpstr>Заголовки слайдов</vt:lpstr>
      </vt:variant>
      <vt:variant>
        <vt:i4>36</vt:i4>
      </vt:variant>
    </vt:vector>
  </HeadingPairs>
  <TitlesOfParts>
    <vt:vector size="43" baseType="lpstr">
      <vt:lpstr>1_Тема Office</vt:lpstr>
      <vt:lpstr>Оформление по умолчанию</vt:lpstr>
      <vt:lpstr>1_Кнопка</vt:lpstr>
      <vt:lpstr>2_Кнопка</vt:lpstr>
      <vt:lpstr>4_Кнопка</vt:lpstr>
      <vt:lpstr>5_Кнопка</vt:lpstr>
      <vt:lpstr>4_Оформление по умолчанию</vt:lpstr>
      <vt:lpstr>Слайд 1</vt:lpstr>
      <vt:lpstr>Народная мудрость</vt:lpstr>
      <vt:lpstr>Слайд 3</vt:lpstr>
      <vt:lpstr>Чистоговорка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Отгадка</vt:lpstr>
      <vt:lpstr>Правила работы  в группе Уважай своего товарища. Умей каждого выслушать. Не согласен – предлагай. </vt:lpstr>
      <vt:lpstr>Слайд 22</vt:lpstr>
      <vt:lpstr>Слайд 23</vt:lpstr>
      <vt:lpstr>Слайд 24</vt:lpstr>
      <vt:lpstr>Слайд 25</vt:lpstr>
      <vt:lpstr>Слайд 26</vt:lpstr>
      <vt:lpstr>Л л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 а</dc:title>
  <dc:creator>НАТАЛЬЯ</dc:creator>
  <cp:lastModifiedBy>Пк</cp:lastModifiedBy>
  <cp:revision>94</cp:revision>
  <dcterms:created xsi:type="dcterms:W3CDTF">2012-07-13T17:20:25Z</dcterms:created>
  <dcterms:modified xsi:type="dcterms:W3CDTF">2017-03-28T20:11:45Z</dcterms:modified>
</cp:coreProperties>
</file>